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562850" cy="10691813"/>
  <p:notesSz cx="6797675" cy="9926638"/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20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1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idx="10"/>
          </p:nvPr>
        </p:nvSpPr>
        <p:spPr>
          <a:xfrm>
            <a:off x="694690" y="1930400"/>
            <a:ext cx="6057900" cy="38849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1600" rIns="0" bIns="0" anchor="t">
            <a:normAutofit fontScale="95000"/>
          </a:bodyPr>
          <a:lstStyle/>
          <a:p>
            <a:pPr marL="0" marR="0" indent="0" algn="l">
              <a:lnSpc>
                <a:spcPts val="4800"/>
              </a:lnSpc>
              <a:spcAft>
                <a:spcPts val="20120"/>
              </a:spcAft>
            </a:pPr>
            <a:r>
              <a:rPr lang="fr-FR" sz="4800" b="1" spc="-175">
                <a:solidFill>
                  <a:srgbClr val="003CA4"/>
                </a:solidFill>
                <a:latin typeface="Arial" panose="02020603050405020304" pitchFamily="2"/>
              </a:rPr>
              <a:t>nous sommes heureux de vous accueillir ici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0"/>
          </p:nvPr>
        </p:nvSpPr>
        <p:spPr>
          <a:xfrm>
            <a:off x="704215" y="5815330"/>
            <a:ext cx="6426200" cy="22752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5500"/>
              </a:lnSpc>
              <a:spcAft>
                <a:spcPts val="12340"/>
              </a:spcAft>
            </a:pPr>
            <a:r>
              <a:rPr lang="fr-FR" sz="4800" b="1" spc="-110">
                <a:solidFill>
                  <a:srgbClr val="003CA4"/>
                </a:solidFill>
                <a:latin typeface="Arial" panose="02020603050405020304" pitchFamily="2"/>
              </a:rPr>
              <a:t>Ou aussi là-bas 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0"/>
          </p:nvPr>
        </p:nvSpPr>
        <p:spPr>
          <a:xfrm>
            <a:off x="704215" y="8090535"/>
            <a:ext cx="6426200" cy="11468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6040" rIns="0" bIns="0" anchor="t">
            <a:normAutofit fontScale="95000"/>
          </a:bodyPr>
          <a:lstStyle/>
          <a:p>
            <a:pPr marL="0" marR="868680" indent="0" algn="l">
              <a:lnSpc>
                <a:spcPts val="2700"/>
              </a:lnSpc>
              <a:spcAft>
                <a:spcPts val="395"/>
              </a:spcAft>
            </a:pPr>
            <a:r>
              <a:rPr lang="fr-FR" sz="2800" b="1" spc="-70">
                <a:solidFill>
                  <a:srgbClr val="003CA4"/>
                </a:solidFill>
                <a:latin typeface="Arial" panose="02020603050405020304" pitchFamily="2"/>
              </a:rPr>
              <a:t>Pour tout savoir sur La Poste, retrouvons-nous aussi sur</a:t>
            </a:r>
            <a:r>
              <a:rPr lang="fr-FR" sz="2800" b="1" u="sng" spc="-70">
                <a:solidFill>
                  <a:srgbClr val="0000FF"/>
                </a:solidFill>
                <a:latin typeface="Arial" panose="02020603050405020304" pitchFamily="2"/>
              </a:rPr>
              <a:t>laposte.fr</a:t>
            </a:r>
            <a:r>
              <a:rPr lang="fr-FR" sz="2800" b="1" spc="-70">
                <a:solidFill>
                  <a:srgbClr val="003CA4"/>
                </a:solidFill>
                <a:latin typeface="Arial" panose="02020603050405020304" pitchFamily="2"/>
              </a:rPr>
              <a:t>et l’appli</a:t>
            </a:r>
            <a:r>
              <a:rPr lang="fr-FR" sz="2800" b="1" spc="-70">
                <a:solidFill>
                  <a:srgbClr val="FFFFFF"/>
                </a:solidFill>
                <a:latin typeface="Arial" panose="02020603050405020304" pitchFamily="2"/>
              </a:rPr>
              <a:t> La Poste. 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0"/>
          </p:nvPr>
        </p:nvSpPr>
        <p:spPr>
          <a:xfrm>
            <a:off x="133985" y="6059170"/>
            <a:ext cx="299085" cy="36093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vert270" lIns="0" tIns="0" rIns="106680" bIns="0" anchor="t"/>
          <a:lstStyle/>
          <a:p>
            <a:pPr marL="0" marR="0" indent="0" algn="l">
              <a:lnSpc>
                <a:spcPts val="500"/>
              </a:lnSpc>
              <a:spcAft>
                <a:spcPts val="955"/>
              </a:spcAft>
            </a:pPr>
            <a:r>
              <a:rPr lang="fr-FR" sz="500" spc="-15">
                <a:solidFill>
                  <a:srgbClr val="000000"/>
                </a:solidFill>
                <a:latin typeface="Arial Narrow" panose="02020603050405020304" pitchFamily="2"/>
              </a:rPr>
              <a:t>La Poste – SA au capital de 5 620 325 816 euros – 356 000 000 RCS Paris – Siège social : 9 RUE DU COLONEL PIERRE AVIA – 75015 PARIS - JANVIER 2023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/>
          <p:nvPr/>
        </p:nvPicPr>
        <p:blipFill>
          <a:blip r:embed="rId2"/>
          <a:stretch>
            <a:fillRect/>
          </a:stretch>
        </p:blipFill>
        <p:spPr>
          <a:xfrm>
            <a:off x="5645150" y="9281160"/>
            <a:ext cx="1483995" cy="993775"/>
          </a:xfrm>
          <a:prstGeom prst="rect">
            <a:avLst/>
          </a:prstGeom>
        </p:spPr>
      </p:pic>
      <p:pic>
        <p:nvPicPr>
          <p:cNvPr id="11" name="Image 10"/>
          <p:cNvPicPr/>
          <p:nvPr/>
        </p:nvPicPr>
        <p:blipFill>
          <a:blip r:embed="rId3"/>
          <a:stretch>
            <a:fillRect/>
          </a:stretch>
        </p:blipFill>
        <p:spPr>
          <a:xfrm>
            <a:off x="133985" y="9738360"/>
            <a:ext cx="299085" cy="545465"/>
          </a:xfrm>
          <a:prstGeom prst="rect">
            <a:avLst/>
          </a:prstGeom>
        </p:spPr>
      </p:pic>
      <p:pic>
        <p:nvPicPr>
          <p:cNvPr id="13" name="Image 12"/>
          <p:cNvPicPr/>
          <p:nvPr/>
        </p:nvPicPr>
        <p:blipFill>
          <a:blip r:embed="rId4"/>
          <a:stretch>
            <a:fillRect/>
          </a:stretch>
        </p:blipFill>
        <p:spPr>
          <a:xfrm>
            <a:off x="709930" y="9311640"/>
            <a:ext cx="2639695" cy="960120"/>
          </a:xfrm>
          <a:prstGeom prst="rect">
            <a:avLst/>
          </a:prstGeom>
        </p:spPr>
      </p:pic>
      <p:sp>
        <p:nvSpPr>
          <p:cNvPr id="4" name="Espace réservé du texte 3"/>
          <p:cNvSpPr>
            <a:spLocks noGrp="1"/>
          </p:cNvSpPr>
          <p:nvPr>
            <p:ph type="body" idx="10"/>
          </p:nvPr>
        </p:nvSpPr>
        <p:spPr>
          <a:xfrm>
            <a:off x="704215" y="8090535"/>
            <a:ext cx="6426200" cy="11468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6040" rIns="0" bIns="0" anchor="t">
            <a:normAutofit fontScale="80000" lnSpcReduction="10000"/>
          </a:bodyPr>
          <a:lstStyle/>
          <a:p>
            <a:pPr marL="0" marR="868680" indent="0" algn="l">
              <a:lnSpc>
                <a:spcPts val="2700"/>
              </a:lnSpc>
              <a:spcAft>
                <a:spcPts val="395"/>
              </a:spcAft>
            </a:pPr>
            <a:r>
              <a:rPr lang="fr-FR" sz="2800" b="1" spc="-70" dirty="0">
                <a:solidFill>
                  <a:srgbClr val="003CA4"/>
                </a:solidFill>
                <a:latin typeface="Montserrat" panose="00000500000000000000" pitchFamily="2" charset="0"/>
              </a:rPr>
              <a:t>Pour tout savoir sur La Poste, retrouvons-nous aussi sur </a:t>
            </a:r>
            <a:r>
              <a:rPr lang="fr-FR" sz="2800" b="1" u="sng" spc="-70" dirty="0">
                <a:solidFill>
                  <a:srgbClr val="0000FF"/>
                </a:solidFill>
                <a:latin typeface="Montserrat" panose="00000500000000000000" pitchFamily="2" charset="0"/>
              </a:rPr>
              <a:t>laposte.fr</a:t>
            </a:r>
            <a:r>
              <a:rPr lang="fr-FR" sz="2800" b="1" spc="-70" dirty="0">
                <a:solidFill>
                  <a:srgbClr val="0000FF"/>
                </a:solidFill>
                <a:latin typeface="Montserrat" panose="00000500000000000000" pitchFamily="2" charset="0"/>
              </a:rPr>
              <a:t> </a:t>
            </a:r>
            <a:r>
              <a:rPr lang="fr-FR" sz="2800" b="1" spc="-70" dirty="0">
                <a:solidFill>
                  <a:srgbClr val="003CA4"/>
                </a:solidFill>
                <a:latin typeface="Montserrat" panose="00000500000000000000" pitchFamily="2" charset="0"/>
              </a:rPr>
              <a:t>et l’appli</a:t>
            </a:r>
            <a:r>
              <a:rPr lang="fr-FR" sz="2800" b="1" spc="-70" dirty="0">
                <a:solidFill>
                  <a:srgbClr val="FFFFFF"/>
                </a:solidFill>
                <a:latin typeface="Montserrat" panose="00000500000000000000" pitchFamily="2" charset="0"/>
              </a:rPr>
              <a:t> La Poste. 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0"/>
          </p:nvPr>
        </p:nvSpPr>
        <p:spPr>
          <a:xfrm>
            <a:off x="133985" y="6059170"/>
            <a:ext cx="299085" cy="36093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vert270" lIns="0" tIns="0" rIns="106680" bIns="0" anchor="t"/>
          <a:lstStyle/>
          <a:p>
            <a:pPr marL="0" marR="0" indent="0" algn="l">
              <a:lnSpc>
                <a:spcPts val="500"/>
              </a:lnSpc>
              <a:spcAft>
                <a:spcPts val="955"/>
              </a:spcAft>
            </a:pPr>
            <a:r>
              <a:rPr lang="fr-FR" sz="500" spc="-15">
                <a:solidFill>
                  <a:srgbClr val="000000"/>
                </a:solidFill>
                <a:latin typeface="Arial Narrow" panose="02020603050405020304" pitchFamily="2"/>
              </a:rPr>
              <a:t>La Poste – SA au capital de 5 620 325 816 euros – 356 000 000 RCS Paris – Siège social : 9 RUE DU COLONEL PIERRE AVIA – 75015 PARIS - JANVIER 2023 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6A040F4-8B2F-30FC-26D7-3743B3424A6C}"/>
              </a:ext>
            </a:extLst>
          </p:cNvPr>
          <p:cNvSpPr txBox="1"/>
          <p:nvPr/>
        </p:nvSpPr>
        <p:spPr>
          <a:xfrm>
            <a:off x="631189" y="2712720"/>
            <a:ext cx="622712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>
              <a:buNone/>
            </a:pPr>
            <a:r>
              <a:rPr lang="fr-FR" sz="3200" b="0" i="0" u="none" strike="noStrike" dirty="0">
                <a:solidFill>
                  <a:srgbClr val="003CA4"/>
                </a:solidFill>
                <a:effectLst/>
                <a:latin typeface="Montserrat" panose="00000500000000000000" pitchFamily="2" charset="0"/>
              </a:rPr>
              <a:t>4 Montée de la Bourgade</a:t>
            </a:r>
          </a:p>
          <a:p>
            <a:pPr algn="l" fontAlgn="base">
              <a:buNone/>
            </a:pPr>
            <a:r>
              <a:rPr lang="fr-FR" sz="3200" b="0" i="0" u="none" strike="noStrike" dirty="0">
                <a:solidFill>
                  <a:srgbClr val="003CA4"/>
                </a:solidFill>
                <a:effectLst/>
                <a:latin typeface="Montserrat" panose="00000500000000000000" pitchFamily="2" charset="0"/>
              </a:rPr>
              <a:t>Hôtel de Ville</a:t>
            </a:r>
          </a:p>
          <a:p>
            <a:pPr algn="l" fontAlgn="base"/>
            <a:r>
              <a:rPr lang="fr-FR" sz="3200" b="0" i="0" u="none" strike="noStrike" dirty="0">
                <a:solidFill>
                  <a:srgbClr val="003CA4"/>
                </a:solidFill>
                <a:effectLst/>
                <a:latin typeface="Montserrat" panose="00000500000000000000" pitchFamily="2" charset="0"/>
              </a:rPr>
              <a:t>06260 ASCROS</a:t>
            </a:r>
          </a:p>
          <a:p>
            <a:pPr algn="l" fontAlgn="base"/>
            <a:r>
              <a:rPr lang="fr-FR" sz="3200" dirty="0">
                <a:solidFill>
                  <a:srgbClr val="003CA4"/>
                </a:solidFill>
                <a:latin typeface="Montserrat" panose="00000500000000000000" pitchFamily="2" charset="0"/>
              </a:rPr>
              <a:t>Tél : 04 93 05 84 21</a:t>
            </a:r>
            <a:endParaRPr lang="fr-FR" sz="3200" b="0" i="0" u="none" strike="noStrike" dirty="0">
              <a:solidFill>
                <a:srgbClr val="003CA4"/>
              </a:solidFill>
              <a:effectLst/>
              <a:latin typeface="Montserrat" panose="00000500000000000000" pitchFamily="2" charset="0"/>
            </a:endParaRPr>
          </a:p>
          <a:p>
            <a:pPr algn="l" fontAlgn="base"/>
            <a:endParaRPr lang="fr-FR" sz="1200" dirty="0">
              <a:solidFill>
                <a:srgbClr val="003CA4"/>
              </a:solidFill>
              <a:latin typeface="Montserrat" panose="00000500000000000000" pitchFamily="2" charset="0"/>
            </a:endParaRPr>
          </a:p>
          <a:p>
            <a:r>
              <a:rPr lang="fr-FR" sz="2800" b="1" dirty="0">
                <a:solidFill>
                  <a:srgbClr val="003CA4"/>
                </a:solidFill>
                <a:latin typeface="Montserrat" panose="00000500000000000000" pitchFamily="2" charset="0"/>
              </a:rPr>
              <a:t>Lundi : 9 h – 12 h</a:t>
            </a:r>
          </a:p>
          <a:p>
            <a:r>
              <a:rPr lang="fr-FR" sz="2800" b="1" dirty="0">
                <a:solidFill>
                  <a:srgbClr val="003CA4"/>
                </a:solidFill>
                <a:latin typeface="Montserrat" panose="00000500000000000000" pitchFamily="2" charset="0"/>
              </a:rPr>
              <a:t>Mardi : Fermé</a:t>
            </a:r>
          </a:p>
          <a:p>
            <a:r>
              <a:rPr lang="fr-FR" sz="2800" b="1" dirty="0">
                <a:solidFill>
                  <a:srgbClr val="003CA4"/>
                </a:solidFill>
                <a:latin typeface="Montserrat" panose="00000500000000000000" pitchFamily="2" charset="0"/>
              </a:rPr>
              <a:t>Mercredi : Fermé</a:t>
            </a:r>
          </a:p>
          <a:p>
            <a:r>
              <a:rPr lang="fr-FR" sz="2800" b="1" dirty="0">
                <a:solidFill>
                  <a:srgbClr val="003CA4"/>
                </a:solidFill>
                <a:latin typeface="Montserrat" panose="00000500000000000000" pitchFamily="2" charset="0"/>
              </a:rPr>
              <a:t>Jeudi : 9 h – 12 h</a:t>
            </a:r>
          </a:p>
          <a:p>
            <a:r>
              <a:rPr lang="fr-FR" sz="2800" b="1" dirty="0">
                <a:solidFill>
                  <a:srgbClr val="003CA4"/>
                </a:solidFill>
                <a:latin typeface="Montserrat" panose="00000500000000000000" pitchFamily="2" charset="0"/>
              </a:rPr>
              <a:t>Vendredi : Fermé</a:t>
            </a:r>
          </a:p>
          <a:p>
            <a:r>
              <a:rPr lang="fr-FR" sz="2800" b="1" dirty="0">
                <a:solidFill>
                  <a:srgbClr val="003CA4"/>
                </a:solidFill>
                <a:latin typeface="Montserrat" panose="00000500000000000000" pitchFamily="2" charset="0"/>
              </a:rPr>
              <a:t>Samedi : 9 h – 12 h</a:t>
            </a:r>
          </a:p>
        </p:txBody>
      </p:sp>
      <p:sp>
        <p:nvSpPr>
          <p:cNvPr id="8" name="Espace réservé du texte 1">
            <a:extLst>
              <a:ext uri="{FF2B5EF4-FFF2-40B4-BE49-F238E27FC236}">
                <a16:creationId xmlns:a16="http://schemas.microsoft.com/office/drawing/2014/main" id="{A1B6C865-EEC6-05BE-F447-4B391C3CF060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704531" y="463902"/>
            <a:ext cx="6153785" cy="2174523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1600" rIns="0" bIns="0" anchor="t">
            <a:normAutofit fontScale="85000" lnSpcReduction="10000"/>
          </a:bodyPr>
          <a:lstStyle/>
          <a:p>
            <a:pPr algn="l">
              <a:lnSpc>
                <a:spcPts val="4800"/>
              </a:lnSpc>
            </a:pPr>
            <a:r>
              <a:rPr lang="fr-FR" sz="4800" b="1" spc="-175" dirty="0">
                <a:solidFill>
                  <a:srgbClr val="003CA4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Horaires d’ouverture de l’Agence Postale Communale</a:t>
            </a:r>
          </a:p>
          <a:p>
            <a:pPr algn="l">
              <a:lnSpc>
                <a:spcPts val="4800"/>
              </a:lnSpc>
            </a:pPr>
            <a:endParaRPr lang="fr-FR" sz="4800" b="1" spc="-175" dirty="0">
              <a:solidFill>
                <a:srgbClr val="003CA4"/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algn="l">
              <a:lnSpc>
                <a:spcPts val="4800"/>
              </a:lnSpc>
            </a:pPr>
            <a:endParaRPr lang="fr-FR" sz="4800" b="1" spc="-175" dirty="0">
              <a:solidFill>
                <a:srgbClr val="003CA4"/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algn="l">
              <a:lnSpc>
                <a:spcPts val="4800"/>
              </a:lnSpc>
            </a:pPr>
            <a:endParaRPr lang="fr-FR" sz="4800" b="1" spc="-175" dirty="0">
              <a:solidFill>
                <a:srgbClr val="003CA4"/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  <a:p>
            <a:pPr algn="l">
              <a:lnSpc>
                <a:spcPts val="4800"/>
              </a:lnSpc>
            </a:pPr>
            <a:endParaRPr lang="fr-FR" dirty="0"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2CEC56DB7C3744BAF2B401F60707FD" ma:contentTypeVersion="16" ma:contentTypeDescription="Crée un document." ma:contentTypeScope="" ma:versionID="4f9c8ae5039cf4436e5ba97bc202df93">
  <xsd:schema xmlns:xsd="http://www.w3.org/2001/XMLSchema" xmlns:xs="http://www.w3.org/2001/XMLSchema" xmlns:p="http://schemas.microsoft.com/office/2006/metadata/properties" xmlns:ns2="dc249822-1eab-4ab7-992a-ebb684e5004a" xmlns:ns3="c91dcae0-157b-4921-9568-5e9375076d35" targetNamespace="http://schemas.microsoft.com/office/2006/metadata/properties" ma:root="true" ma:fieldsID="ddb7d287cc79ff403aa256528d2a7bd1" ns2:_="" ns3:_="">
    <xsd:import namespace="dc249822-1eab-4ab7-992a-ebb684e5004a"/>
    <xsd:import namespace="c91dcae0-157b-4921-9568-5e9375076d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249822-1eab-4ab7-992a-ebb684e500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63e13a61-b2c7-4246-b1e6-f08b241a4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1dcae0-157b-4921-9568-5e9375076d3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45068ff-edc8-4e80-b06c-fe62c479e37c}" ma:internalName="TaxCatchAll" ma:showField="CatchAllData" ma:web="c91dcae0-157b-4921-9568-5e9375076d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249822-1eab-4ab7-992a-ebb684e5004a">
      <Terms xmlns="http://schemas.microsoft.com/office/infopath/2007/PartnerControls"/>
    </lcf76f155ced4ddcb4097134ff3c332f>
    <TaxCatchAll xmlns="c91dcae0-157b-4921-9568-5e9375076d35" xsi:nil="true"/>
  </documentManagement>
</p:properties>
</file>

<file path=customXml/itemProps1.xml><?xml version="1.0" encoding="utf-8"?>
<ds:datastoreItem xmlns:ds="http://schemas.openxmlformats.org/officeDocument/2006/customXml" ds:itemID="{1201A19A-F49C-401C-B741-E194A8441B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249822-1eab-4ab7-992a-ebb684e5004a"/>
    <ds:schemaRef ds:uri="c91dcae0-157b-4921-9568-5e9375076d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BA303E-132A-4FB0-8B31-8DD26EF8E5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2D39D6-5E94-4B0A-9AF7-7D175410155B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dc249822-1eab-4ab7-992a-ebb684e5004a"/>
    <ds:schemaRef ds:uri="http://purl.org/dc/terms/"/>
    <ds:schemaRef ds:uri="http://purl.org/dc/elements/1.1/"/>
    <ds:schemaRef ds:uri="http://schemas.microsoft.com/office/infopath/2007/PartnerControls"/>
    <ds:schemaRef ds:uri="c91dcae0-157b-4921-9568-5e9375076d35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ee0428da-ac0f-4a84-a429-a80e20cb35de}" enabled="1" method="Standard" siteId="{80c03608-5f64-40bb-9c70-9394abe6011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Personnalisé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Montserrat</vt:lpstr>
      <vt:lpstr>default layout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LANDRAS</dc:creator>
  <cp:lastModifiedBy>Maire</cp:lastModifiedBy>
  <cp:revision>8</cp:revision>
  <cp:lastPrinted>2025-10-09T13:38:22Z</cp:lastPrinted>
  <dcterms:modified xsi:type="dcterms:W3CDTF">2025-10-09T13:52:57Z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e0428da-ac0f-4a84-a429-a80e20cb35de_Enabled">
    <vt:lpwstr>true</vt:lpwstr>
  </property>
  <property fmtid="{D5CDD505-2E9C-101B-9397-08002B2CF9AE}" pid="3" name="MSIP_Label_ee0428da-ac0f-4a84-a429-a80e20cb35de_SetDate">
    <vt:lpwstr>2023-03-15T10:23:00Z</vt:lpwstr>
  </property>
  <property fmtid="{D5CDD505-2E9C-101B-9397-08002B2CF9AE}" pid="4" name="MSIP_Label_ee0428da-ac0f-4a84-a429-a80e20cb35de_Method">
    <vt:lpwstr>Standard</vt:lpwstr>
  </property>
  <property fmtid="{D5CDD505-2E9C-101B-9397-08002B2CF9AE}" pid="5" name="MSIP_Label_ee0428da-ac0f-4a84-a429-a80e20cb35de_Name">
    <vt:lpwstr>ee0428da-ac0f-4a84-a429-a80e20cb35de</vt:lpwstr>
  </property>
  <property fmtid="{D5CDD505-2E9C-101B-9397-08002B2CF9AE}" pid="6" name="MSIP_Label_ee0428da-ac0f-4a84-a429-a80e20cb35de_SiteId">
    <vt:lpwstr>80c03608-5f64-40bb-9c70-9394abe6011c</vt:lpwstr>
  </property>
  <property fmtid="{D5CDD505-2E9C-101B-9397-08002B2CF9AE}" pid="7" name="MSIP_Label_ee0428da-ac0f-4a84-a429-a80e20cb35de_ActionId">
    <vt:lpwstr>dad08291-a30f-4cce-8ea6-01283fd816fe</vt:lpwstr>
  </property>
  <property fmtid="{D5CDD505-2E9C-101B-9397-08002B2CF9AE}" pid="8" name="MSIP_Label_ee0428da-ac0f-4a84-a429-a80e20cb35de_ContentBits">
    <vt:lpwstr>2</vt:lpwstr>
  </property>
  <property fmtid="{D5CDD505-2E9C-101B-9397-08002B2CF9AE}" pid="9" name="ContentTypeId">
    <vt:lpwstr>0x010100652CEC56DB7C3744BAF2B401F60707FD</vt:lpwstr>
  </property>
  <property fmtid="{D5CDD505-2E9C-101B-9397-08002B2CF9AE}" pid="10" name="MediaServiceImageTags">
    <vt:lpwstr/>
  </property>
</Properties>
</file>